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93af11a47_0_18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93af11a47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93af11a47_0_2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93af11a47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93af11a47_0_3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93af11a47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93af11a47_0_34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93af11a47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93af11a47_0_36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93af11a47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93af11a47_0_35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93af11a47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944b4e82d_1_3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944b4e82d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944b4e82d_1_2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944b4e82d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93af11a47_0_4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93af11a47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93af11a47_0_41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93af11a47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93af11a47_0_42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93af11a47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93af11a47_0_16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93af11a47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93af11a47_0_38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93af11a47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944b4e82d_1_6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944b4e82d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944b4e82d_1_7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944b4e82d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93af11a47_0_14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93af11a47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93af11a47_0_21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93af11a47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93af11a47_0_22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93af11a47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93af11a47_0_37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93af11a47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93af11a47_0_37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93af11a47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93af11a47_0_23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93af11a47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93af11a47_0_40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93af11a47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Relationship Id="rId4" Type="http://schemas.openxmlformats.org/officeDocument/2006/relationships/image" Target="../media/image19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696350" y="2838088"/>
            <a:ext cx="5751300" cy="1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¿Qué es HTML?</a:t>
            </a:r>
            <a:endParaRPr b="1" sz="6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" y="0"/>
            <a:ext cx="914176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"/>
          <p:cNvSpPr txBox="1"/>
          <p:nvPr/>
        </p:nvSpPr>
        <p:spPr>
          <a:xfrm>
            <a:off x="6058200" y="383800"/>
            <a:ext cx="25047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Atributos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4225" y="1588800"/>
            <a:ext cx="7638668" cy="4928725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6360000" dist="1333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" y="0"/>
            <a:ext cx="914176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3"/>
          <p:cNvSpPr txBox="1"/>
          <p:nvPr/>
        </p:nvSpPr>
        <p:spPr>
          <a:xfrm>
            <a:off x="5999175" y="966575"/>
            <a:ext cx="26103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Imágenes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525" y="2389513"/>
            <a:ext cx="8074950" cy="2514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571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1857375"/>
            <a:ext cx="6858000" cy="3143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</p:pic>
      <p:sp>
        <p:nvSpPr>
          <p:cNvPr id="131" name="Google Shape;131;p24"/>
          <p:cNvSpPr txBox="1"/>
          <p:nvPr/>
        </p:nvSpPr>
        <p:spPr>
          <a:xfrm>
            <a:off x="3714750" y="537600"/>
            <a:ext cx="1714500" cy="8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Videos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" y="0"/>
            <a:ext cx="9141767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1675" y="1967750"/>
            <a:ext cx="6960650" cy="369295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38100">
              <a:srgbClr val="000000">
                <a:alpha val="50000"/>
              </a:srgbClr>
            </a:outerShdw>
          </a:effectLst>
        </p:spPr>
      </p:pic>
      <p:sp>
        <p:nvSpPr>
          <p:cNvPr id="140" name="Google Shape;140;p25"/>
          <p:cNvSpPr txBox="1"/>
          <p:nvPr/>
        </p:nvSpPr>
        <p:spPr>
          <a:xfrm>
            <a:off x="3128425" y="867050"/>
            <a:ext cx="4923900" cy="11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Etiqueta hipervínculo</a:t>
            </a:r>
            <a:endParaRPr b="1" sz="30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2293750"/>
            <a:ext cx="4191000" cy="417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89825" y="2293750"/>
            <a:ext cx="3790950" cy="417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 txBox="1"/>
          <p:nvPr/>
        </p:nvSpPr>
        <p:spPr>
          <a:xfrm>
            <a:off x="3517050" y="1097825"/>
            <a:ext cx="21099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4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Listas</a:t>
            </a:r>
            <a:endParaRPr b="1" sz="44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7125" y="1542275"/>
            <a:ext cx="6324600" cy="4857750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66675">
              <a:srgbClr val="000000">
                <a:alpha val="50000"/>
              </a:srgbClr>
            </a:outerShdw>
          </a:effectLst>
        </p:spPr>
      </p:pic>
      <p:sp>
        <p:nvSpPr>
          <p:cNvPr id="155" name="Google Shape;155;p27"/>
          <p:cNvSpPr txBox="1"/>
          <p:nvPr/>
        </p:nvSpPr>
        <p:spPr>
          <a:xfrm>
            <a:off x="5633525" y="528575"/>
            <a:ext cx="29682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latin typeface="Consolas"/>
                <a:ea typeface="Consolas"/>
                <a:cs typeface="Consolas"/>
                <a:sym typeface="Consolas"/>
              </a:rPr>
              <a:t>Utilities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8"/>
          <p:cNvSpPr txBox="1"/>
          <p:nvPr/>
        </p:nvSpPr>
        <p:spPr>
          <a:xfrm>
            <a:off x="374050" y="4364175"/>
            <a:ext cx="17457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Divs</a:t>
            </a:r>
            <a:endParaRPr b="1" sz="4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050" y="434800"/>
            <a:ext cx="4948301" cy="341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 txBox="1"/>
          <p:nvPr/>
        </p:nvSpPr>
        <p:spPr>
          <a:xfrm>
            <a:off x="1644300" y="3073888"/>
            <a:ext cx="27147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Tablas</a:t>
            </a:r>
            <a:endParaRPr b="1" sz="4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69" name="Google Shape;16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7500" y="-883250"/>
            <a:ext cx="3506500" cy="801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74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0"/>
          <p:cNvSpPr txBox="1"/>
          <p:nvPr/>
        </p:nvSpPr>
        <p:spPr>
          <a:xfrm>
            <a:off x="4872350" y="138925"/>
            <a:ext cx="39060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Formularios</a:t>
            </a:r>
            <a:endParaRPr b="1" sz="4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0350" y="1795493"/>
            <a:ext cx="4223300" cy="4138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762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7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1"/>
          <p:cNvSpPr txBox="1"/>
          <p:nvPr/>
        </p:nvSpPr>
        <p:spPr>
          <a:xfrm>
            <a:off x="4872350" y="138925"/>
            <a:ext cx="39060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Formularios</a:t>
            </a:r>
            <a:endParaRPr b="1" sz="4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663" y="1309800"/>
            <a:ext cx="8412676" cy="554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6625" y="2334463"/>
            <a:ext cx="2190750" cy="21907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936000" y="924900"/>
            <a:ext cx="72720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HyperText Markup Language</a:t>
            </a:r>
            <a:endParaRPr b="1" sz="40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7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2"/>
          <p:cNvSpPr txBox="1"/>
          <p:nvPr/>
        </p:nvSpPr>
        <p:spPr>
          <a:xfrm>
            <a:off x="2177850" y="851875"/>
            <a:ext cx="47883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HTML es semántico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90" name="Google Shape;19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4807" y="1761307"/>
            <a:ext cx="4674402" cy="509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3"/>
          <p:cNvSpPr txBox="1"/>
          <p:nvPr/>
        </p:nvSpPr>
        <p:spPr>
          <a:xfrm>
            <a:off x="1534050" y="2838088"/>
            <a:ext cx="6075900" cy="1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 practicar...</a:t>
            </a:r>
            <a:endParaRPr b="1" sz="6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4"/>
          <p:cNvSpPr txBox="1"/>
          <p:nvPr/>
        </p:nvSpPr>
        <p:spPr>
          <a:xfrm>
            <a:off x="515050" y="2497125"/>
            <a:ext cx="36096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Página personal:</a:t>
            </a:r>
            <a:endParaRPr b="1" sz="3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3" name="Google Shape;203;p34"/>
          <p:cNvSpPr txBox="1"/>
          <p:nvPr/>
        </p:nvSpPr>
        <p:spPr>
          <a:xfrm>
            <a:off x="4784250" y="2497125"/>
            <a:ext cx="36096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Página empresa:</a:t>
            </a:r>
            <a:endParaRPr b="1" sz="3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4" name="Google Shape;204;p34"/>
          <p:cNvSpPr txBox="1"/>
          <p:nvPr/>
        </p:nvSpPr>
        <p:spPr>
          <a:xfrm>
            <a:off x="623450" y="3157925"/>
            <a:ext cx="3185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Header y foto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quién soy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experiencia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formulario contacto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servicios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5" name="Google Shape;205;p34"/>
          <p:cNvSpPr txBox="1"/>
          <p:nvPr/>
        </p:nvSpPr>
        <p:spPr>
          <a:xfrm>
            <a:off x="4784250" y="3157925"/>
            <a:ext cx="36096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Call to action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quiénes somos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servicios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nuestro equipo 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nuestros clientes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onsolas"/>
              <a:buChar char="●"/>
            </a:pPr>
            <a:r>
              <a:rPr lang="es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contáctanos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6" name="Google Shape;206;p34"/>
          <p:cNvSpPr txBox="1"/>
          <p:nvPr/>
        </p:nvSpPr>
        <p:spPr>
          <a:xfrm>
            <a:off x="1908750" y="1104425"/>
            <a:ext cx="53265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Ejemplo de proyectos</a:t>
            </a:r>
            <a:endParaRPr b="1" sz="3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" y="0"/>
            <a:ext cx="9141767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8675" y="2585729"/>
            <a:ext cx="6420251" cy="427227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221200" y="1118675"/>
            <a:ext cx="47016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Estructura básica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" y="0"/>
            <a:ext cx="914176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3266850" y="1118675"/>
            <a:ext cx="26103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En código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0175" y="2010349"/>
            <a:ext cx="7383650" cy="40693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" y="0"/>
            <a:ext cx="9141767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3175" y="1497812"/>
            <a:ext cx="5283950" cy="4381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3" name="Google Shape;83;p17"/>
          <p:cNvSpPr txBox="1"/>
          <p:nvPr/>
        </p:nvSpPr>
        <p:spPr>
          <a:xfrm>
            <a:off x="2675100" y="259400"/>
            <a:ext cx="379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Etiquetas HTML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" y="0"/>
            <a:ext cx="914176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2675100" y="571725"/>
            <a:ext cx="379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Jerarquía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1063" y="1593225"/>
            <a:ext cx="5858874" cy="36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" y="0"/>
            <a:ext cx="914176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/>
        </p:nvSpPr>
        <p:spPr>
          <a:xfrm>
            <a:off x="2675100" y="403050"/>
            <a:ext cx="379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Jerarquía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5500" y="1424538"/>
            <a:ext cx="5533000" cy="436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375" y="1495225"/>
            <a:ext cx="6191250" cy="52006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3" name="Google Shape;103;p20"/>
          <p:cNvSpPr txBox="1"/>
          <p:nvPr/>
        </p:nvSpPr>
        <p:spPr>
          <a:xfrm>
            <a:off x="2034750" y="340450"/>
            <a:ext cx="5074500" cy="7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Etiquetas de texto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" y="0"/>
            <a:ext cx="914176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/>
          <p:nvPr/>
        </p:nvSpPr>
        <p:spPr>
          <a:xfrm>
            <a:off x="2675100" y="680775"/>
            <a:ext cx="3793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Botones</a:t>
            </a:r>
            <a:endParaRPr b="1"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8925" y="1761475"/>
            <a:ext cx="5906150" cy="288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